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58" r:id="rId6"/>
    <p:sldId id="261" r:id="rId7"/>
  </p:sldIdLst>
  <p:sldSz cx="6858000" cy="9144000" type="screen4x3"/>
  <p:notesSz cx="6889750" cy="100218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2862" y="13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68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14.09.2021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14.09.2021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14.09.2021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640" y="323528"/>
            <a:ext cx="6408712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мероприятия в рамках выполнения  государственного задания на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8640" y="792158"/>
            <a:ext cx="65205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11 апреля 2021 г. филиал «Дети-Детям» провел Турнир по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стритболу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3х3, посвященный Дню космонавтики. Ответственный за организацию турнира - тренер-преподаватель Закиров Р.Ш. В турнире участвовали занимающиеся в секции баскетбола/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стритбола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филиала «Дети-Детям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Турнир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проходил при активной поддержке зрителей. Победители были награждены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медалями.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Для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желающих, в рамках турнира, тренер-преподаватель Закиров Р.Ш. провел онлайн-тренировку в социальных сетях филиала по отработке броска, владения и ведения мяча.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участников офлайн и онлайн – участники турнира, зрители, участники онлайн-тренировки в социальных сетях филиала -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 человек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897" y="5848247"/>
            <a:ext cx="3148456" cy="31484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1" y="5848248"/>
            <a:ext cx="3168352" cy="31683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897" y="2555776"/>
            <a:ext cx="3148455" cy="31484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2555776"/>
            <a:ext cx="316835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157192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2"/>
          <a:stretch/>
        </p:blipFill>
        <p:spPr>
          <a:xfrm>
            <a:off x="3511067" y="3491880"/>
            <a:ext cx="3212976" cy="24928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2"/>
          <a:stretch/>
        </p:blipFill>
        <p:spPr>
          <a:xfrm>
            <a:off x="188640" y="3491880"/>
            <a:ext cx="3212976" cy="24928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107504"/>
            <a:ext cx="3212976" cy="32129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07504"/>
            <a:ext cx="3212976" cy="32129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8" t="27680" r="8974" b="27606"/>
          <a:stretch/>
        </p:blipFill>
        <p:spPr>
          <a:xfrm>
            <a:off x="171315" y="6156176"/>
            <a:ext cx="6552728" cy="259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77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" t="23914" r="16304" b="30620"/>
          <a:stretch/>
        </p:blipFill>
        <p:spPr>
          <a:xfrm>
            <a:off x="188640" y="6228184"/>
            <a:ext cx="6408712" cy="2716933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13176" y="8748464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95"/>
          <a:stretch/>
        </p:blipFill>
        <p:spPr>
          <a:xfrm>
            <a:off x="3484942" y="3491880"/>
            <a:ext cx="3256426" cy="25922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/>
          <a:stretch/>
        </p:blipFill>
        <p:spPr>
          <a:xfrm>
            <a:off x="119998" y="3491880"/>
            <a:ext cx="3240360" cy="2592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107504"/>
            <a:ext cx="3240360" cy="32403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07504"/>
            <a:ext cx="324036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83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141168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4260923"/>
            <a:ext cx="3191397" cy="31913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4260923"/>
            <a:ext cx="3191397" cy="31913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683568"/>
            <a:ext cx="3191397" cy="31913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683568"/>
            <a:ext cx="3191397" cy="319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72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44" y="107504"/>
            <a:ext cx="4848866" cy="39278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138" y="4035323"/>
            <a:ext cx="3881408" cy="499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63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6" y="89602"/>
            <a:ext cx="5237432" cy="39783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024" y="3648404"/>
            <a:ext cx="2852936" cy="380391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34080" y="7795220"/>
            <a:ext cx="64352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0011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138</Words>
  <Application>Microsoft Office PowerPoint</Application>
  <PresentationFormat>Экран (4:3)</PresentationFormat>
  <Paragraphs>12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Фотоотчет о проведении мероприятия в рамках выполнения  государственного задания на II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50</cp:revision>
  <cp:lastPrinted>2021-06-11T10:18:51Z</cp:lastPrinted>
  <dcterms:created xsi:type="dcterms:W3CDTF">2020-09-03T09:00:53Z</dcterms:created>
  <dcterms:modified xsi:type="dcterms:W3CDTF">2021-09-14T11:53:52Z</dcterms:modified>
</cp:coreProperties>
</file>